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1F4"/>
    <a:srgbClr val="2276F2"/>
    <a:srgbClr val="238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79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6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81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89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5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69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7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98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56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65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21761-CCD8-4B11-87F4-6DFAEFE943E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0AD77-9E92-4E91-9CC3-1A43BBBC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34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7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99"/>
          <a:stretch/>
        </p:blipFill>
        <p:spPr>
          <a:xfrm>
            <a:off x="66110" y="186987"/>
            <a:ext cx="6712346" cy="87398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1789" y="186987"/>
            <a:ext cx="55414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Igyál több vizet! 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hu-HU" sz="3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A bőröd,</a:t>
            </a:r>
          </a:p>
          <a:p>
            <a:pPr algn="ctr"/>
            <a:r>
              <a:rPr lang="hu-HU" sz="3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a hajad, </a:t>
            </a:r>
          </a:p>
          <a:p>
            <a:pPr algn="ctr"/>
            <a:r>
              <a:rPr lang="hu-HU" sz="3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az agyad és </a:t>
            </a:r>
          </a:p>
          <a:p>
            <a:pPr algn="ctr"/>
            <a:r>
              <a:rPr lang="hu-HU" sz="3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a tested </a:t>
            </a:r>
          </a:p>
          <a:p>
            <a:pPr algn="ctr"/>
            <a:r>
              <a:rPr lang="hu-HU" sz="3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egyaránt hálás lesz érte. 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21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20</Words>
  <Application>Microsoft Office PowerPoint</Application>
  <PresentationFormat>Diavetítés a képernyőre (4:3 oldalarány)</PresentationFormat>
  <Paragraphs>6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5</cp:revision>
  <dcterms:created xsi:type="dcterms:W3CDTF">2017-01-16T13:24:04Z</dcterms:created>
  <dcterms:modified xsi:type="dcterms:W3CDTF">2017-12-26T18:00:53Z</dcterms:modified>
</cp:coreProperties>
</file>